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58" r:id="rId4"/>
    <p:sldId id="272" r:id="rId5"/>
    <p:sldId id="271" r:id="rId6"/>
    <p:sldId id="273" r:id="rId7"/>
    <p:sldId id="274" r:id="rId8"/>
    <p:sldId id="259" r:id="rId9"/>
    <p:sldId id="260" r:id="rId10"/>
    <p:sldId id="264" r:id="rId11"/>
    <p:sldId id="266" r:id="rId12"/>
    <p:sldId id="267" r:id="rId13"/>
    <p:sldId id="25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AC89F0B-D4DD-41E9-BBF6-A11A7511FA40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52293A-FFF7-4DD1-8E04-EB2920586BA6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33B24B-ADA6-45EB-8E5E-59A943259446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859486-1572-4B74-BBCB-607E960B2C62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94E3AE-88B1-4D4B-9E3E-81AB09C5D247}" type="datetime1">
              <a:rPr lang="en-US" smtClean="0"/>
              <a:t>2/17/2011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463682-5E15-4BAB-91DC-BF827216A9CE}" type="datetime1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BD5350-3B1C-47AC-B0CF-A0EF15A1DE4E}" type="datetime1">
              <a:rPr lang="en-US" smtClean="0"/>
              <a:t>2/17/2011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2C61FE-DDD2-4A9C-A2B3-F57F0973D03A}" type="datetime1">
              <a:rPr lang="en-US" smtClean="0"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26C2E0-F6C1-4713-9322-EB750D39D431}" type="datetime1">
              <a:rPr lang="en-US" smtClean="0"/>
              <a:t>2/17/2011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9C13EA-3EC9-44AC-9FAF-9BE3EAAE0C2E}" type="datetime1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79CD5E-AD22-4B0E-B821-D181CA4A2D81}" type="datetime1">
              <a:rPr lang="en-US" smtClean="0"/>
              <a:t>2/17/2011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Requester Responsibilities in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 Color Theme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set your own color theme in the Marketplace so that it matches your school logo</a:t>
            </a:r>
          </a:p>
          <a:p>
            <a:r>
              <a:rPr lang="en-US" dirty="0" smtClean="0"/>
              <a:t>Optional – can change it back or to anything else</a:t>
            </a:r>
          </a:p>
          <a:p>
            <a:r>
              <a:rPr lang="en-US" dirty="0" smtClean="0"/>
              <a:t>School color themes are annotated by their initials</a:t>
            </a:r>
          </a:p>
          <a:p>
            <a:r>
              <a:rPr lang="en-US" dirty="0" smtClean="0"/>
              <a:t>Only have to set your color theme once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Setting Color Theme</a:t>
            </a:r>
            <a:endParaRPr lang="en-US" dirty="0"/>
          </a:p>
        </p:txBody>
      </p:sp>
      <p:pic>
        <p:nvPicPr>
          <p:cNvPr id="5" name="Content Placeholder 4" descr="PPT03-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828800"/>
            <a:ext cx="8792306" cy="38240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Marketplace Home Page</a:t>
            </a:r>
            <a:endParaRPr lang="en-US" dirty="0"/>
          </a:p>
        </p:txBody>
      </p:sp>
      <p:pic>
        <p:nvPicPr>
          <p:cNvPr id="5" name="Content Placeholder 4" descr="PPT03-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1" y="1068576"/>
            <a:ext cx="7315200" cy="558921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 Requester responsibilities</a:t>
            </a:r>
          </a:p>
          <a:p>
            <a:r>
              <a:rPr lang="en-US" dirty="0" smtClean="0"/>
              <a:t>Identified how Requesters should enter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Identified initial tasks Requesters can take to get started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Navigated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 Home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Requester responsibilities</a:t>
            </a:r>
          </a:p>
          <a:p>
            <a:r>
              <a:rPr lang="en-US" dirty="0" smtClean="0"/>
              <a:t>Identify how Requesters should enter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Identify initial tasks Requesters can take to get started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Navigate the Georgia</a:t>
            </a:r>
            <a:r>
              <a:rPr lang="en-US" i="1" dirty="0" smtClean="0"/>
              <a:t>FIRST</a:t>
            </a:r>
            <a:r>
              <a:rPr lang="en-US" dirty="0" smtClean="0"/>
              <a:t> Marketplace Home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does a Requester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Responsibilities for creating requisitions in ePro:</a:t>
            </a:r>
          </a:p>
          <a:p>
            <a:pPr lvl="1"/>
            <a:r>
              <a:rPr lang="en-US" dirty="0" smtClean="0"/>
              <a:t>Marketplace Requisitions created from shopping carts assigned to you by Shoppers</a:t>
            </a:r>
          </a:p>
          <a:p>
            <a:pPr lvl="1"/>
            <a:r>
              <a:rPr lang="en-US" dirty="0" smtClean="0"/>
              <a:t>Marketplace Requisitions created from shopping carts you build</a:t>
            </a:r>
          </a:p>
          <a:p>
            <a:pPr lvl="1"/>
            <a:r>
              <a:rPr lang="en-US" dirty="0" smtClean="0"/>
              <a:t>Special Request Requisitions created from non-contract/catalog items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does a Requester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Responsible for the proper Schedule and Distribution information is placed on the REQ</a:t>
            </a:r>
          </a:p>
          <a:p>
            <a:r>
              <a:rPr lang="en-US" dirty="0" smtClean="0"/>
              <a:t>Submits requisition for approval</a:t>
            </a:r>
          </a:p>
          <a:p>
            <a:r>
              <a:rPr lang="en-US" dirty="0" smtClean="0"/>
              <a:t>Monitors requisitions throughout their lifecycle</a:t>
            </a:r>
          </a:p>
          <a:p>
            <a:r>
              <a:rPr lang="en-US" dirty="0" smtClean="0"/>
              <a:t>Edits requisitions as needed</a:t>
            </a:r>
          </a:p>
          <a:p>
            <a:r>
              <a:rPr lang="en-US" dirty="0" smtClean="0"/>
              <a:t>May be responsible for creating desktop receipts when items are delivered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Entering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Must always enter through the ePro Menu</a:t>
            </a:r>
          </a:p>
          <a:p>
            <a:r>
              <a:rPr lang="en-US" dirty="0" smtClean="0"/>
              <a:t>Requester permissions are passed from PeopleSoft to the Marketplace</a:t>
            </a:r>
          </a:p>
          <a:p>
            <a:r>
              <a:rPr lang="en-US" dirty="0" smtClean="0"/>
              <a:t>If Accessing through direct link in the menu and try to pull shopping cart into ePro, system will generate errors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Entering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 enter Georgia</a:t>
            </a:r>
            <a:r>
              <a:rPr lang="en-US" i="1" dirty="0" smtClean="0"/>
              <a:t>FIRST</a:t>
            </a:r>
            <a:r>
              <a:rPr lang="en-US" dirty="0" smtClean="0"/>
              <a:t> Marketplace:</a:t>
            </a:r>
          </a:p>
          <a:p>
            <a:pPr lvl="1"/>
            <a:r>
              <a:rPr lang="en-US" dirty="0" smtClean="0"/>
              <a:t>Select eProcurement in PSFIN</a:t>
            </a:r>
          </a:p>
          <a:p>
            <a:pPr lvl="1"/>
            <a:r>
              <a:rPr lang="en-US" dirty="0" smtClean="0"/>
              <a:t>Select Create Requisition </a:t>
            </a:r>
          </a:p>
          <a:p>
            <a:pPr lvl="1"/>
            <a:r>
              <a:rPr lang="en-US" dirty="0" smtClean="0"/>
              <a:t>Choose 2.Add Items and Services</a:t>
            </a:r>
          </a:p>
          <a:p>
            <a:pPr lvl="1"/>
            <a:r>
              <a:rPr lang="en-US" dirty="0" smtClean="0"/>
              <a:t>Select Georgia</a:t>
            </a:r>
            <a:r>
              <a:rPr lang="en-US" i="1" dirty="0" smtClean="0"/>
              <a:t>FIRST</a:t>
            </a:r>
            <a:r>
              <a:rPr lang="en-US" dirty="0" smtClean="0"/>
              <a:t> Marketplace tab</a:t>
            </a:r>
          </a:p>
          <a:p>
            <a:pPr lvl="1"/>
            <a:r>
              <a:rPr lang="en-US" dirty="0" smtClean="0"/>
              <a:t>Select Georgia</a:t>
            </a:r>
            <a:r>
              <a:rPr lang="en-US" i="1" dirty="0" smtClean="0"/>
              <a:t>FIRST </a:t>
            </a:r>
            <a:r>
              <a:rPr lang="en-US" dirty="0" smtClean="0"/>
              <a:t>Marketplace link</a:t>
            </a:r>
          </a:p>
          <a:p>
            <a:r>
              <a:rPr lang="en-US" dirty="0" smtClean="0"/>
              <a:t>If you decide not to pull a cart into a Requisition, click a PeopleSoft link or Sign Out link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Entering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pic>
        <p:nvPicPr>
          <p:cNvPr id="5" name="Content Placeholder 4" descr="PPT04-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2133600"/>
            <a:ext cx="8821303" cy="361364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 as a Requester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Institution uses Shoppers, need to enter the Marketplace as instructed</a:t>
            </a:r>
          </a:p>
          <a:p>
            <a:pPr lvl="1"/>
            <a:r>
              <a:rPr lang="en-US" dirty="0" smtClean="0"/>
              <a:t>This creates your Requester profile so that shoppers can assign you as their Requester </a:t>
            </a:r>
          </a:p>
          <a:p>
            <a:r>
              <a:rPr lang="en-US" dirty="0" smtClean="0"/>
              <a:t>Verify your personal information in the Marketplace</a:t>
            </a:r>
          </a:p>
          <a:p>
            <a:pPr lvl="1"/>
            <a:r>
              <a:rPr lang="en-US" dirty="0" smtClean="0"/>
              <a:t>Notify your ePro Admin if it is incorrect</a:t>
            </a:r>
          </a:p>
          <a:p>
            <a:r>
              <a:rPr lang="en-US" dirty="0" smtClean="0"/>
              <a:t>Tabs: Profile &gt; User Settings &gt; User Identification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Verify Profile Information</a:t>
            </a:r>
            <a:endParaRPr lang="en-US" dirty="0"/>
          </a:p>
        </p:txBody>
      </p:sp>
      <p:pic>
        <p:nvPicPr>
          <p:cNvPr id="5" name="Content Placeholder 4" descr="PPT03-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63639"/>
            <a:ext cx="8715696" cy="438350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580</Words>
  <Application>Microsoft Office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Requester Responsibilities in ePro and the GeorgiaFIRST Marketplace</vt:lpstr>
      <vt:lpstr>Objectives</vt:lpstr>
      <vt:lpstr>What does a Requester do?</vt:lpstr>
      <vt:lpstr>What does a Requester do?</vt:lpstr>
      <vt:lpstr>Entering the GeorgiaFIRST Marketplace</vt:lpstr>
      <vt:lpstr>Entering the GeorgiaFIRST Marketplace</vt:lpstr>
      <vt:lpstr>Entering the GeorgiaFIRST Marketplace</vt:lpstr>
      <vt:lpstr>Getting Started as a Requester</vt:lpstr>
      <vt:lpstr>Activity: Verify Profile Information</vt:lpstr>
      <vt:lpstr>Marketplace Color Theme</vt:lpstr>
      <vt:lpstr>Activity: Setting Color Theme</vt:lpstr>
      <vt:lpstr>Marketplace Home Page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19</cp:revision>
  <dcterms:created xsi:type="dcterms:W3CDTF">2011-02-11T15:35:40Z</dcterms:created>
  <dcterms:modified xsi:type="dcterms:W3CDTF">2011-02-17T12:55:11Z</dcterms:modified>
</cp:coreProperties>
</file>